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61F4C9-C3DF-4409-98C6-88057F81CD34}" v="7" dt="2024-09-27T15:28:15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>
      <p:cViewPr varScale="1">
        <p:scale>
          <a:sx n="74" d="100"/>
          <a:sy n="74" d="100"/>
        </p:scale>
        <p:origin x="3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casabuona" userId="1d35ed6bc2bd556f" providerId="LiveId" clId="{F761F4C9-C3DF-4409-98C6-88057F81CD34}"/>
    <pc:docChg chg="undo redo custSel addSld delSld modSld sldOrd">
      <pc:chgData name="elaine casabuona" userId="1d35ed6bc2bd556f" providerId="LiveId" clId="{F761F4C9-C3DF-4409-98C6-88057F81CD34}" dt="2024-09-27T15:28:30.705" v="33" actId="47"/>
      <pc:docMkLst>
        <pc:docMk/>
      </pc:docMkLst>
      <pc:sldChg chg="addSp delSp modSp mod ord modTransition setBg">
        <pc:chgData name="elaine casabuona" userId="1d35ed6bc2bd556f" providerId="LiveId" clId="{F761F4C9-C3DF-4409-98C6-88057F81CD34}" dt="2024-09-27T15:27:35.958" v="28"/>
        <pc:sldMkLst>
          <pc:docMk/>
          <pc:sldMk cId="0" sldId="256"/>
        </pc:sldMkLst>
        <pc:spChg chg="add del">
          <ac:chgData name="elaine casabuona" userId="1d35ed6bc2bd556f" providerId="LiveId" clId="{F761F4C9-C3DF-4409-98C6-88057F81CD34}" dt="2024-09-27T15:27:06.242" v="21" actId="26606"/>
          <ac:spMkLst>
            <pc:docMk/>
            <pc:sldMk cId="0" sldId="256"/>
            <ac:spMk id="7" creationId="{AB8C311F-7253-4AED-9701-7FC0708C41C7}"/>
          </ac:spMkLst>
        </pc:spChg>
        <pc:spChg chg="add del">
          <ac:chgData name="elaine casabuona" userId="1d35ed6bc2bd556f" providerId="LiveId" clId="{F761F4C9-C3DF-4409-98C6-88057F81CD34}" dt="2024-09-27T15:27:06.242" v="21" actId="26606"/>
          <ac:spMkLst>
            <pc:docMk/>
            <pc:sldMk cId="0" sldId="256"/>
            <ac:spMk id="9" creationId="{E2384209-CB15-4CDF-9D31-C44FD9A3F20D}"/>
          </ac:spMkLst>
        </pc:spChg>
        <pc:spChg chg="add del">
          <ac:chgData name="elaine casabuona" userId="1d35ed6bc2bd556f" providerId="LiveId" clId="{F761F4C9-C3DF-4409-98C6-88057F81CD34}" dt="2024-09-27T15:27:06.242" v="21" actId="26606"/>
          <ac:spMkLst>
            <pc:docMk/>
            <pc:sldMk cId="0" sldId="256"/>
            <ac:spMk id="11" creationId="{2633B3B5-CC90-43F0-8714-D31D1F3F0209}"/>
          </ac:spMkLst>
        </pc:spChg>
        <pc:spChg chg="add del">
          <ac:chgData name="elaine casabuona" userId="1d35ed6bc2bd556f" providerId="LiveId" clId="{F761F4C9-C3DF-4409-98C6-88057F81CD34}" dt="2024-09-27T15:27:06.242" v="21" actId="26606"/>
          <ac:spMkLst>
            <pc:docMk/>
            <pc:sldMk cId="0" sldId="256"/>
            <ac:spMk id="13" creationId="{A8D57A06-A426-446D-B02C-A2DC6B62E45E}"/>
          </ac:spMkLst>
        </pc:spChg>
        <pc:spChg chg="add">
          <ac:chgData name="elaine casabuona" userId="1d35ed6bc2bd556f" providerId="LiveId" clId="{F761F4C9-C3DF-4409-98C6-88057F81CD34}" dt="2024-09-27T15:27:06.242" v="21" actId="26606"/>
          <ac:spMkLst>
            <pc:docMk/>
            <pc:sldMk cId="0" sldId="256"/>
            <ac:spMk id="18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7:06.242" v="21" actId="26606"/>
          <ac:picMkLst>
            <pc:docMk/>
            <pc:sldMk cId="0" sldId="256"/>
            <ac:picMk id="2" creationId="{00000000-0000-0000-0000-000000000000}"/>
          </ac:picMkLst>
        </pc:picChg>
      </pc:sldChg>
      <pc:sldChg chg="addSp delSp modSp mod setBg">
        <pc:chgData name="elaine casabuona" userId="1d35ed6bc2bd556f" providerId="LiveId" clId="{F761F4C9-C3DF-4409-98C6-88057F81CD34}" dt="2024-09-27T15:27:11.668" v="22" actId="26606"/>
        <pc:sldMkLst>
          <pc:docMk/>
          <pc:sldMk cId="0" sldId="257"/>
        </pc:sldMkLst>
        <pc:spChg chg="add del">
          <ac:chgData name="elaine casabuona" userId="1d35ed6bc2bd556f" providerId="LiveId" clId="{F761F4C9-C3DF-4409-98C6-88057F81CD34}" dt="2024-09-27T15:27:11.668" v="22" actId="26606"/>
          <ac:spMkLst>
            <pc:docMk/>
            <pc:sldMk cId="0" sldId="257"/>
            <ac:spMk id="7" creationId="{AB8C311F-7253-4AED-9701-7FC0708C41C7}"/>
          </ac:spMkLst>
        </pc:spChg>
        <pc:spChg chg="add del">
          <ac:chgData name="elaine casabuona" userId="1d35ed6bc2bd556f" providerId="LiveId" clId="{F761F4C9-C3DF-4409-98C6-88057F81CD34}" dt="2024-09-27T15:27:11.668" v="22" actId="26606"/>
          <ac:spMkLst>
            <pc:docMk/>
            <pc:sldMk cId="0" sldId="257"/>
            <ac:spMk id="9" creationId="{E2384209-CB15-4CDF-9D31-C44FD9A3F20D}"/>
          </ac:spMkLst>
        </pc:spChg>
        <pc:spChg chg="add del">
          <ac:chgData name="elaine casabuona" userId="1d35ed6bc2bd556f" providerId="LiveId" clId="{F761F4C9-C3DF-4409-98C6-88057F81CD34}" dt="2024-09-27T15:27:11.668" v="22" actId="26606"/>
          <ac:spMkLst>
            <pc:docMk/>
            <pc:sldMk cId="0" sldId="257"/>
            <ac:spMk id="11" creationId="{2633B3B5-CC90-43F0-8714-D31D1F3F0209}"/>
          </ac:spMkLst>
        </pc:spChg>
        <pc:spChg chg="add del">
          <ac:chgData name="elaine casabuona" userId="1d35ed6bc2bd556f" providerId="LiveId" clId="{F761F4C9-C3DF-4409-98C6-88057F81CD34}" dt="2024-09-27T15:27:11.668" v="22" actId="26606"/>
          <ac:spMkLst>
            <pc:docMk/>
            <pc:sldMk cId="0" sldId="257"/>
            <ac:spMk id="13" creationId="{A8D57A06-A426-446D-B02C-A2DC6B62E45E}"/>
          </ac:spMkLst>
        </pc:spChg>
        <pc:spChg chg="add">
          <ac:chgData name="elaine casabuona" userId="1d35ed6bc2bd556f" providerId="LiveId" clId="{F761F4C9-C3DF-4409-98C6-88057F81CD34}" dt="2024-09-27T15:27:11.668" v="22" actId="26606"/>
          <ac:spMkLst>
            <pc:docMk/>
            <pc:sldMk cId="0" sldId="257"/>
            <ac:spMk id="18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7:11.668" v="22" actId="26606"/>
          <ac:picMkLst>
            <pc:docMk/>
            <pc:sldMk cId="0" sldId="257"/>
            <ac:picMk id="2" creationId="{00000000-0000-0000-0000-000000000000}"/>
          </ac:picMkLst>
        </pc:picChg>
      </pc:sldChg>
      <pc:sldChg chg="addSp modSp del mod ord setBg">
        <pc:chgData name="elaine casabuona" userId="1d35ed6bc2bd556f" providerId="LiveId" clId="{F761F4C9-C3DF-4409-98C6-88057F81CD34}" dt="2024-09-27T15:28:30.705" v="33" actId="47"/>
        <pc:sldMkLst>
          <pc:docMk/>
          <pc:sldMk cId="0" sldId="258"/>
        </pc:sldMkLst>
        <pc:spChg chg="add">
          <ac:chgData name="elaine casabuona" userId="1d35ed6bc2bd556f" providerId="LiveId" clId="{F761F4C9-C3DF-4409-98C6-88057F81CD34}" dt="2024-09-27T15:23:26.713" v="6" actId="26606"/>
          <ac:spMkLst>
            <pc:docMk/>
            <pc:sldMk cId="0" sldId="258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26.713" v="6" actId="26606"/>
          <ac:picMkLst>
            <pc:docMk/>
            <pc:sldMk cId="0" sldId="258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34.654" v="7" actId="26606"/>
        <pc:sldMkLst>
          <pc:docMk/>
          <pc:sldMk cId="0" sldId="259"/>
        </pc:sldMkLst>
        <pc:spChg chg="add">
          <ac:chgData name="elaine casabuona" userId="1d35ed6bc2bd556f" providerId="LiveId" clId="{F761F4C9-C3DF-4409-98C6-88057F81CD34}" dt="2024-09-27T15:23:34.654" v="7" actId="26606"/>
          <ac:spMkLst>
            <pc:docMk/>
            <pc:sldMk cId="0" sldId="259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34.654" v="7" actId="26606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38.501" v="8" actId="26606"/>
        <pc:sldMkLst>
          <pc:docMk/>
          <pc:sldMk cId="0" sldId="260"/>
        </pc:sldMkLst>
        <pc:spChg chg="add">
          <ac:chgData name="elaine casabuona" userId="1d35ed6bc2bd556f" providerId="LiveId" clId="{F761F4C9-C3DF-4409-98C6-88057F81CD34}" dt="2024-09-27T15:23:38.501" v="8" actId="26606"/>
          <ac:spMkLst>
            <pc:docMk/>
            <pc:sldMk cId="0" sldId="260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38.501" v="8" actId="26606"/>
          <ac:picMkLst>
            <pc:docMk/>
            <pc:sldMk cId="0" sldId="260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41.038" v="9" actId="26606"/>
        <pc:sldMkLst>
          <pc:docMk/>
          <pc:sldMk cId="0" sldId="261"/>
        </pc:sldMkLst>
        <pc:spChg chg="add">
          <ac:chgData name="elaine casabuona" userId="1d35ed6bc2bd556f" providerId="LiveId" clId="{F761F4C9-C3DF-4409-98C6-88057F81CD34}" dt="2024-09-27T15:23:41.038" v="9" actId="26606"/>
          <ac:spMkLst>
            <pc:docMk/>
            <pc:sldMk cId="0" sldId="261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41.038" v="9" actId="26606"/>
          <ac:picMkLst>
            <pc:docMk/>
            <pc:sldMk cId="0" sldId="261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44.007" v="10" actId="26606"/>
        <pc:sldMkLst>
          <pc:docMk/>
          <pc:sldMk cId="0" sldId="262"/>
        </pc:sldMkLst>
        <pc:spChg chg="add">
          <ac:chgData name="elaine casabuona" userId="1d35ed6bc2bd556f" providerId="LiveId" clId="{F761F4C9-C3DF-4409-98C6-88057F81CD34}" dt="2024-09-27T15:23:44.007" v="10" actId="26606"/>
          <ac:spMkLst>
            <pc:docMk/>
            <pc:sldMk cId="0" sldId="262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44.007" v="10" actId="26606"/>
          <ac:picMkLst>
            <pc:docMk/>
            <pc:sldMk cId="0" sldId="262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47.306" v="11" actId="26606"/>
        <pc:sldMkLst>
          <pc:docMk/>
          <pc:sldMk cId="0" sldId="263"/>
        </pc:sldMkLst>
        <pc:spChg chg="add">
          <ac:chgData name="elaine casabuona" userId="1d35ed6bc2bd556f" providerId="LiveId" clId="{F761F4C9-C3DF-4409-98C6-88057F81CD34}" dt="2024-09-27T15:23:47.306" v="11" actId="26606"/>
          <ac:spMkLst>
            <pc:docMk/>
            <pc:sldMk cId="0" sldId="263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47.306" v="11" actId="26606"/>
          <ac:picMkLst>
            <pc:docMk/>
            <pc:sldMk cId="0" sldId="263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54.621" v="12" actId="26606"/>
        <pc:sldMkLst>
          <pc:docMk/>
          <pc:sldMk cId="0" sldId="264"/>
        </pc:sldMkLst>
        <pc:spChg chg="add">
          <ac:chgData name="elaine casabuona" userId="1d35ed6bc2bd556f" providerId="LiveId" clId="{F761F4C9-C3DF-4409-98C6-88057F81CD34}" dt="2024-09-27T15:23:54.621" v="12" actId="26606"/>
          <ac:spMkLst>
            <pc:docMk/>
            <pc:sldMk cId="0" sldId="264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54.621" v="12" actId="26606"/>
          <ac:picMkLst>
            <pc:docMk/>
            <pc:sldMk cId="0" sldId="264"/>
            <ac:picMk id="2" creationId="{00000000-0000-0000-0000-000000000000}"/>
          </ac:picMkLst>
        </pc:picChg>
      </pc:sldChg>
      <pc:sldChg chg="addSp modSp mod setBg">
        <pc:chgData name="elaine casabuona" userId="1d35ed6bc2bd556f" providerId="LiveId" clId="{F761F4C9-C3DF-4409-98C6-88057F81CD34}" dt="2024-09-27T15:23:57.047" v="13" actId="26606"/>
        <pc:sldMkLst>
          <pc:docMk/>
          <pc:sldMk cId="0" sldId="265"/>
        </pc:sldMkLst>
        <pc:spChg chg="add">
          <ac:chgData name="elaine casabuona" userId="1d35ed6bc2bd556f" providerId="LiveId" clId="{F761F4C9-C3DF-4409-98C6-88057F81CD34}" dt="2024-09-27T15:23:57.047" v="13" actId="26606"/>
          <ac:spMkLst>
            <pc:docMk/>
            <pc:sldMk cId="0" sldId="265"/>
            <ac:spMk id="7" creationId="{5D9FC6AC-4A12-4825-8ABE-0732B8EF4D16}"/>
          </ac:spMkLst>
        </pc:spChg>
        <pc:picChg chg="mod">
          <ac:chgData name="elaine casabuona" userId="1d35ed6bc2bd556f" providerId="LiveId" clId="{F761F4C9-C3DF-4409-98C6-88057F81CD34}" dt="2024-09-27T15:23:57.047" v="13" actId="26606"/>
          <ac:picMkLst>
            <pc:docMk/>
            <pc:sldMk cId="0" sldId="265"/>
            <ac:picMk id="2" creationId="{00000000-0000-0000-0000-000000000000}"/>
          </ac:picMkLst>
        </pc:picChg>
      </pc:sldChg>
      <pc:sldChg chg="del">
        <pc:chgData name="elaine casabuona" userId="1d35ed6bc2bd556f" providerId="LiveId" clId="{F761F4C9-C3DF-4409-98C6-88057F81CD34}" dt="2024-09-27T15:23:59.433" v="14" actId="47"/>
        <pc:sldMkLst>
          <pc:docMk/>
          <pc:sldMk cId="0" sldId="266"/>
        </pc:sldMkLst>
      </pc:sldChg>
      <pc:sldChg chg="add del">
        <pc:chgData name="elaine casabuona" userId="1d35ed6bc2bd556f" providerId="LiveId" clId="{F761F4C9-C3DF-4409-98C6-88057F81CD34}" dt="2024-09-27T15:28:15.400" v="32"/>
        <pc:sldMkLst>
          <pc:docMk/>
          <pc:sldMk cId="594021335" sldId="266"/>
        </pc:sldMkLst>
      </pc:sldChg>
      <pc:sldChg chg="add del">
        <pc:chgData name="elaine casabuona" userId="1d35ed6bc2bd556f" providerId="LiveId" clId="{F761F4C9-C3DF-4409-98C6-88057F81CD34}" dt="2024-09-27T15:25:10.086" v="18" actId="47"/>
        <pc:sldMkLst>
          <pc:docMk/>
          <pc:sldMk cId="0" sldId="267"/>
        </pc:sldMkLst>
      </pc:sldChg>
      <pc:sldChg chg="modSp add del mod">
        <pc:chgData name="elaine casabuona" userId="1d35ed6bc2bd556f" providerId="LiveId" clId="{F761F4C9-C3DF-4409-98C6-88057F81CD34}" dt="2024-09-27T15:22:53.925" v="3" actId="47"/>
        <pc:sldMkLst>
          <pc:docMk/>
          <pc:sldMk cId="615503589" sldId="268"/>
        </pc:sldMkLst>
        <pc:picChg chg="mod">
          <ac:chgData name="elaine casabuona" userId="1d35ed6bc2bd556f" providerId="LiveId" clId="{F761F4C9-C3DF-4409-98C6-88057F81CD34}" dt="2024-09-27T15:22:46.708" v="2" actId="1076"/>
          <ac:picMkLst>
            <pc:docMk/>
            <pc:sldMk cId="615503589" sldId="26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9/27/2024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2701"/>
          <a:stretch/>
        </p:blipFill>
        <p:spPr bwMode="white"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0</Words>
  <Characters>0</Characters>
  <Application>Microsoft Office PowerPoint</Application>
  <PresentationFormat>Widescreen</PresentationFormat>
  <Lines>0</Lines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elaine casabuona</cp:lastModifiedBy>
  <cp:revision>1</cp:revision>
  <dcterms:modified xsi:type="dcterms:W3CDTF">2024-09-27T15:28:32Z</dcterms:modified>
</cp:coreProperties>
</file>